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1" r:id="rId3"/>
    <p:sldId id="280" r:id="rId4"/>
    <p:sldId id="284" r:id="rId5"/>
    <p:sldId id="283" r:id="rId6"/>
    <p:sldId id="289" r:id="rId7"/>
    <p:sldId id="285" r:id="rId8"/>
    <p:sldId id="291" r:id="rId9"/>
    <p:sldId id="290" r:id="rId10"/>
    <p:sldId id="286" r:id="rId11"/>
    <p:sldId id="287" r:id="rId12"/>
    <p:sldId id="292" r:id="rId13"/>
    <p:sldId id="28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BFF"/>
    <a:srgbClr val="92C6FF"/>
    <a:srgbClr val="FF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90" d="100"/>
          <a:sy n="90" d="100"/>
        </p:scale>
        <p:origin x="138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2BA4-5CF2-DC7F-27C2-E6E6F414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2ACF-7119-B344-5EDF-8EAD5744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03B0-1FA1-1200-15E5-A11A3698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 (if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86581-DC14-654B-7C96-AEC81E6D5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710A-3A45-7DA2-F9DB-E9962ABF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DFF8C-49CE-21A8-7F0F-E27A59D9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DCF11-DAEB-72B9-E1DB-9C1287D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088C6-8591-F629-55AD-079CB7742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9AF4-3FB8-7B6C-CC6D-32A5E58B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F21DD-B689-EB4B-6325-0E7EF4766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875E7-85FE-BE60-71CC-40D54EAC7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BD66-1BFB-9B64-7ADF-61DB8981A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6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4966-778D-7FCE-725F-1E029009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F62E9-C44A-1691-9229-F85DF542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EC1A9-0F2C-957D-259D-8D9B8DEF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F6CB0-F448-7527-A1F7-2FFDBB5ED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B5AA-3CBF-4751-990A-BFB293BE48FD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ECD6-A4D5-4A9A-A9DC-6337868098D7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A904-DC21-4989-A92C-481385945FC0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2A75-D850-4864-B941-84CDCFCCBD78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ABFE-DA24-478B-922C-38F603A170E7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7DEA-F947-49DA-8830-2EB8F4FA7BA0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2A8F4-58F1-4A80-A559-D91951F45D61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8CC5-C660-4F03-99E9-CB96131D1AFB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ED52-CE2A-4FD3-96DD-A77CB6DD7203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6B9B-57B5-4146-B7DB-7A8431C6BD84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A3D7-288B-4213-8A30-471BD92EC697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C822A-2731-4229-B046-F8D8A8AFBD4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7A39-DE79-3D0F-6EAA-DADAEDE5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834" y="158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20878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28215-0D63-7D26-13D8-66F513A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10E64-74E7-AAE6-4791-F20092EB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7" t="4194" r="8186" b="3935"/>
          <a:stretch/>
        </p:blipFill>
        <p:spPr>
          <a:xfrm>
            <a:off x="2199640" y="1128309"/>
            <a:ext cx="7792720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4226671"/>
            <a:ext cx="5486411" cy="1354217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Initial (centralized) solution -&gt; immediate coordination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Increased disturbances -&gt; greater need for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52C780-AF11-1049-AC1A-2DD88EDC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ACE2F36-9C9F-2993-90C7-DD86C65B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120676"/>
            <a:ext cx="5593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Initial, centralized solution only (</a:t>
            </a:r>
            <a:r>
              <a:rPr lang="en-US" sz="2000" b="1" dirty="0"/>
              <a:t>Sim-BRVNS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Decentralized planning only (</a:t>
            </a:r>
            <a:r>
              <a:rPr lang="en-US" sz="2000" b="1" dirty="0"/>
              <a:t>Dec-MCTS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 + decentralized replanning (</a:t>
            </a:r>
            <a:r>
              <a:rPr lang="en-US" sz="2000" b="1" dirty="0"/>
              <a:t>2-Stage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 + hybrid replanning (</a:t>
            </a:r>
            <a:r>
              <a:rPr lang="en-US" sz="2000" b="1" dirty="0"/>
              <a:t>2-Stage hybrid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A44211-E811-6248-3487-D0740439C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35" y="428348"/>
            <a:ext cx="5013568" cy="257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9AB250-A45F-C708-2E0D-096D8F198951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02D72-2609-73E8-2074-85E5AC146084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216763B-1F8D-1516-7E7B-0CFFAEB7B87E}"/>
              </a:ext>
            </a:extLst>
          </p:cNvPr>
          <p:cNvGrpSpPr/>
          <p:nvPr/>
        </p:nvGrpSpPr>
        <p:grpSpPr>
          <a:xfrm>
            <a:off x="-401449" y="277091"/>
            <a:ext cx="18420488" cy="6305671"/>
            <a:chOff x="-401449" y="277091"/>
            <a:chExt cx="18420488" cy="6305671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C0A50713-BA9C-BC81-3340-4D54D2C2E883}"/>
                </a:ext>
              </a:extLst>
            </p:cNvPr>
            <p:cNvGrpSpPr/>
            <p:nvPr/>
          </p:nvGrpSpPr>
          <p:grpSpPr>
            <a:xfrm>
              <a:off x="-401449" y="277091"/>
              <a:ext cx="18420488" cy="6305671"/>
              <a:chOff x="-5757638" y="338497"/>
              <a:chExt cx="18420488" cy="630567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BE7176D-CE3E-C875-49A7-6E5464D1F512}"/>
                  </a:ext>
                </a:extLst>
              </p:cNvPr>
              <p:cNvSpPr/>
              <p:nvPr/>
            </p:nvSpPr>
            <p:spPr>
              <a:xfrm>
                <a:off x="-5575263" y="1178635"/>
                <a:ext cx="17849988" cy="4457182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Isosceles Triangle 121">
                <a:extLst>
                  <a:ext uri="{FF2B5EF4-FFF2-40B4-BE49-F238E27FC236}">
                    <a16:creationId xmlns:a16="http://schemas.microsoft.com/office/drawing/2014/main" id="{BD086D42-3BEA-3F9F-3E29-C8E9A16A3689}"/>
                  </a:ext>
                </a:extLst>
              </p:cNvPr>
              <p:cNvSpPr/>
              <p:nvPr/>
            </p:nvSpPr>
            <p:spPr>
              <a:xfrm rot="11106912">
                <a:off x="3119185" y="1234435"/>
                <a:ext cx="368392" cy="436133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483E1263-99B3-E050-8FD8-7657ABB22363}"/>
                  </a:ext>
                </a:extLst>
              </p:cNvPr>
              <p:cNvGrpSpPr/>
              <p:nvPr/>
            </p:nvGrpSpPr>
            <p:grpSpPr>
              <a:xfrm>
                <a:off x="345945" y="338497"/>
                <a:ext cx="1937570" cy="809853"/>
                <a:chOff x="157526" y="-337962"/>
                <a:chExt cx="1937570" cy="809853"/>
              </a:xfrm>
            </p:grpSpPr>
            <p:sp>
              <p:nvSpPr>
                <p:cNvPr id="124" name="Arc 123">
                  <a:extLst>
                    <a:ext uri="{FF2B5EF4-FFF2-40B4-BE49-F238E27FC236}">
                      <a16:creationId xmlns:a16="http://schemas.microsoft.com/office/drawing/2014/main" id="{8D966F62-486C-F759-47A1-3CDBF7D45D82}"/>
                    </a:ext>
                  </a:extLst>
                </p:cNvPr>
                <p:cNvSpPr/>
                <p:nvPr/>
              </p:nvSpPr>
              <p:spPr>
                <a:xfrm rot="8100000">
                  <a:off x="157526" y="-330678"/>
                  <a:ext cx="802568" cy="802568"/>
                </a:xfrm>
                <a:prstGeom prst="arc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Arc 124">
                  <a:extLst>
                    <a:ext uri="{FF2B5EF4-FFF2-40B4-BE49-F238E27FC236}">
                      <a16:creationId xmlns:a16="http://schemas.microsoft.com/office/drawing/2014/main" id="{3B463CA3-C8AA-CAF4-80DE-AC9CA1C2D6DD}"/>
                    </a:ext>
                  </a:extLst>
                </p:cNvPr>
                <p:cNvSpPr/>
                <p:nvPr/>
              </p:nvSpPr>
              <p:spPr>
                <a:xfrm rot="8100000">
                  <a:off x="725027" y="-337962"/>
                  <a:ext cx="802568" cy="802568"/>
                </a:xfrm>
                <a:prstGeom prst="arc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C9065737-0AF7-8036-8EE8-46546944D291}"/>
                    </a:ext>
                  </a:extLst>
                </p:cNvPr>
                <p:cNvSpPr/>
                <p:nvPr/>
              </p:nvSpPr>
              <p:spPr>
                <a:xfrm rot="8100000">
                  <a:off x="1292528" y="-330677"/>
                  <a:ext cx="802568" cy="802568"/>
                </a:xfrm>
                <a:prstGeom prst="arc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F727197-5513-1D49-9604-5262A5C089E5}"/>
                  </a:ext>
                </a:extLst>
              </p:cNvPr>
              <p:cNvSpPr/>
              <p:nvPr/>
            </p:nvSpPr>
            <p:spPr>
              <a:xfrm>
                <a:off x="-5575263" y="922669"/>
                <a:ext cx="8082438" cy="269879"/>
              </a:xfrm>
              <a:custGeom>
                <a:avLst/>
                <a:gdLst>
                  <a:gd name="connsiteX0" fmla="*/ 0 w 2190613"/>
                  <a:gd name="connsiteY0" fmla="*/ 26314 h 256558"/>
                  <a:gd name="connsiteX1" fmla="*/ 59206 w 2190613"/>
                  <a:gd name="connsiteY1" fmla="*/ 59206 h 256558"/>
                  <a:gd name="connsiteX2" fmla="*/ 124990 w 2190613"/>
                  <a:gd name="connsiteY2" fmla="*/ 78941 h 256558"/>
                  <a:gd name="connsiteX3" fmla="*/ 217088 w 2190613"/>
                  <a:gd name="connsiteY3" fmla="*/ 85519 h 256558"/>
                  <a:gd name="connsiteX4" fmla="*/ 302607 w 2190613"/>
                  <a:gd name="connsiteY4" fmla="*/ 78941 h 256558"/>
                  <a:gd name="connsiteX5" fmla="*/ 381548 w 2190613"/>
                  <a:gd name="connsiteY5" fmla="*/ 32892 h 256558"/>
                  <a:gd name="connsiteX6" fmla="*/ 440754 w 2190613"/>
                  <a:gd name="connsiteY6" fmla="*/ 92098 h 256558"/>
                  <a:gd name="connsiteX7" fmla="*/ 526273 w 2190613"/>
                  <a:gd name="connsiteY7" fmla="*/ 105255 h 256558"/>
                  <a:gd name="connsiteX8" fmla="*/ 638106 w 2190613"/>
                  <a:gd name="connsiteY8" fmla="*/ 85519 h 256558"/>
                  <a:gd name="connsiteX9" fmla="*/ 670999 w 2190613"/>
                  <a:gd name="connsiteY9" fmla="*/ 52627 h 256558"/>
                  <a:gd name="connsiteX10" fmla="*/ 710469 w 2190613"/>
                  <a:gd name="connsiteY10" fmla="*/ 19735 h 256558"/>
                  <a:gd name="connsiteX11" fmla="*/ 802567 w 2190613"/>
                  <a:gd name="connsiteY11" fmla="*/ 78941 h 256558"/>
                  <a:gd name="connsiteX12" fmla="*/ 855194 w 2190613"/>
                  <a:gd name="connsiteY12" fmla="*/ 105255 h 256558"/>
                  <a:gd name="connsiteX13" fmla="*/ 940714 w 2190613"/>
                  <a:gd name="connsiteY13" fmla="*/ 98676 h 256558"/>
                  <a:gd name="connsiteX14" fmla="*/ 1026233 w 2190613"/>
                  <a:gd name="connsiteY14" fmla="*/ 72363 h 256558"/>
                  <a:gd name="connsiteX15" fmla="*/ 1065704 w 2190613"/>
                  <a:gd name="connsiteY15" fmla="*/ 46049 h 256558"/>
                  <a:gd name="connsiteX16" fmla="*/ 1072282 w 2190613"/>
                  <a:gd name="connsiteY16" fmla="*/ 39470 h 256558"/>
                  <a:gd name="connsiteX17" fmla="*/ 1118331 w 2190613"/>
                  <a:gd name="connsiteY17" fmla="*/ 19735 h 256558"/>
                  <a:gd name="connsiteX18" fmla="*/ 1217007 w 2190613"/>
                  <a:gd name="connsiteY18" fmla="*/ 78941 h 256558"/>
                  <a:gd name="connsiteX19" fmla="*/ 1289370 w 2190613"/>
                  <a:gd name="connsiteY19" fmla="*/ 92098 h 256558"/>
                  <a:gd name="connsiteX20" fmla="*/ 1361732 w 2190613"/>
                  <a:gd name="connsiteY20" fmla="*/ 78941 h 256558"/>
                  <a:gd name="connsiteX21" fmla="*/ 1427517 w 2190613"/>
                  <a:gd name="connsiteY21" fmla="*/ 46049 h 256558"/>
                  <a:gd name="connsiteX22" fmla="*/ 1473565 w 2190613"/>
                  <a:gd name="connsiteY22" fmla="*/ 13157 h 256558"/>
                  <a:gd name="connsiteX23" fmla="*/ 1552506 w 2190613"/>
                  <a:gd name="connsiteY23" fmla="*/ 65784 h 256558"/>
                  <a:gd name="connsiteX24" fmla="*/ 1605134 w 2190613"/>
                  <a:gd name="connsiteY24" fmla="*/ 85519 h 256558"/>
                  <a:gd name="connsiteX25" fmla="*/ 1664340 w 2190613"/>
                  <a:gd name="connsiteY25" fmla="*/ 98676 h 256558"/>
                  <a:gd name="connsiteX26" fmla="*/ 1664340 w 2190613"/>
                  <a:gd name="connsiteY26" fmla="*/ 98676 h 256558"/>
                  <a:gd name="connsiteX27" fmla="*/ 1795908 w 2190613"/>
                  <a:gd name="connsiteY27" fmla="*/ 59206 h 256558"/>
                  <a:gd name="connsiteX28" fmla="*/ 1841957 w 2190613"/>
                  <a:gd name="connsiteY28" fmla="*/ 19735 h 256558"/>
                  <a:gd name="connsiteX29" fmla="*/ 1914319 w 2190613"/>
                  <a:gd name="connsiteY29" fmla="*/ 72363 h 256558"/>
                  <a:gd name="connsiteX30" fmla="*/ 2006417 w 2190613"/>
                  <a:gd name="connsiteY30" fmla="*/ 85519 h 256558"/>
                  <a:gd name="connsiteX31" fmla="*/ 2072201 w 2190613"/>
                  <a:gd name="connsiteY31" fmla="*/ 65784 h 256558"/>
                  <a:gd name="connsiteX32" fmla="*/ 2151142 w 2190613"/>
                  <a:gd name="connsiteY32" fmla="*/ 32892 h 256558"/>
                  <a:gd name="connsiteX33" fmla="*/ 2184035 w 2190613"/>
                  <a:gd name="connsiteY33" fmla="*/ 0 h 256558"/>
                  <a:gd name="connsiteX34" fmla="*/ 2190613 w 2190613"/>
                  <a:gd name="connsiteY34" fmla="*/ 256558 h 256558"/>
                  <a:gd name="connsiteX35" fmla="*/ 0 w 2190613"/>
                  <a:gd name="connsiteY35" fmla="*/ 256558 h 256558"/>
                  <a:gd name="connsiteX36" fmla="*/ 0 w 2190613"/>
                  <a:gd name="connsiteY36" fmla="*/ 26314 h 256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2190613" h="256558">
                    <a:moveTo>
                      <a:pt x="0" y="26314"/>
                    </a:moveTo>
                    <a:lnTo>
                      <a:pt x="59206" y="59206"/>
                    </a:lnTo>
                    <a:lnTo>
                      <a:pt x="124990" y="78941"/>
                    </a:lnTo>
                    <a:lnTo>
                      <a:pt x="217088" y="85519"/>
                    </a:lnTo>
                    <a:lnTo>
                      <a:pt x="302607" y="78941"/>
                    </a:lnTo>
                    <a:lnTo>
                      <a:pt x="381548" y="32892"/>
                    </a:lnTo>
                    <a:lnTo>
                      <a:pt x="440754" y="92098"/>
                    </a:lnTo>
                    <a:lnTo>
                      <a:pt x="526273" y="105255"/>
                    </a:lnTo>
                    <a:lnTo>
                      <a:pt x="638106" y="85519"/>
                    </a:lnTo>
                    <a:lnTo>
                      <a:pt x="670999" y="52627"/>
                    </a:lnTo>
                    <a:lnTo>
                      <a:pt x="710469" y="19735"/>
                    </a:lnTo>
                    <a:lnTo>
                      <a:pt x="802567" y="78941"/>
                    </a:lnTo>
                    <a:lnTo>
                      <a:pt x="855194" y="105255"/>
                    </a:lnTo>
                    <a:lnTo>
                      <a:pt x="940714" y="98676"/>
                    </a:lnTo>
                    <a:lnTo>
                      <a:pt x="1026233" y="72363"/>
                    </a:lnTo>
                    <a:lnTo>
                      <a:pt x="1065704" y="46049"/>
                    </a:lnTo>
                    <a:lnTo>
                      <a:pt x="1072282" y="39470"/>
                    </a:lnTo>
                    <a:lnTo>
                      <a:pt x="1118331" y="19735"/>
                    </a:lnTo>
                    <a:lnTo>
                      <a:pt x="1217007" y="78941"/>
                    </a:lnTo>
                    <a:lnTo>
                      <a:pt x="1289370" y="92098"/>
                    </a:lnTo>
                    <a:lnTo>
                      <a:pt x="1361732" y="78941"/>
                    </a:lnTo>
                    <a:lnTo>
                      <a:pt x="1427517" y="46049"/>
                    </a:lnTo>
                    <a:lnTo>
                      <a:pt x="1473565" y="13157"/>
                    </a:lnTo>
                    <a:lnTo>
                      <a:pt x="1552506" y="65784"/>
                    </a:lnTo>
                    <a:lnTo>
                      <a:pt x="1605134" y="85519"/>
                    </a:lnTo>
                    <a:lnTo>
                      <a:pt x="1664340" y="98676"/>
                    </a:lnTo>
                    <a:lnTo>
                      <a:pt x="1664340" y="98676"/>
                    </a:lnTo>
                    <a:lnTo>
                      <a:pt x="1795908" y="59206"/>
                    </a:lnTo>
                    <a:lnTo>
                      <a:pt x="1841957" y="19735"/>
                    </a:lnTo>
                    <a:lnTo>
                      <a:pt x="1914319" y="72363"/>
                    </a:lnTo>
                    <a:lnTo>
                      <a:pt x="2006417" y="85519"/>
                    </a:lnTo>
                    <a:lnTo>
                      <a:pt x="2072201" y="65784"/>
                    </a:lnTo>
                    <a:lnTo>
                      <a:pt x="2151142" y="32892"/>
                    </a:lnTo>
                    <a:lnTo>
                      <a:pt x="2184035" y="0"/>
                    </a:lnTo>
                    <a:lnTo>
                      <a:pt x="2190613" y="256558"/>
                    </a:lnTo>
                    <a:lnTo>
                      <a:pt x="0" y="256558"/>
                    </a:lnTo>
                    <a:lnTo>
                      <a:pt x="0" y="26314"/>
                    </a:lnTo>
                    <a:close/>
                  </a:path>
                </a:pathLst>
              </a:custGeom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Isosceles Triangle 127">
                <a:extLst>
                  <a:ext uri="{FF2B5EF4-FFF2-40B4-BE49-F238E27FC236}">
                    <a16:creationId xmlns:a16="http://schemas.microsoft.com/office/drawing/2014/main" id="{CF9C3D14-B859-8849-5043-3A58424BB1EA}"/>
                  </a:ext>
                </a:extLst>
              </p:cNvPr>
              <p:cNvSpPr/>
              <p:nvPr/>
            </p:nvSpPr>
            <p:spPr>
              <a:xfrm rot="20884359">
                <a:off x="8488773" y="5062182"/>
                <a:ext cx="354967" cy="453445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Isosceles Triangle 128">
                <a:extLst>
                  <a:ext uri="{FF2B5EF4-FFF2-40B4-BE49-F238E27FC236}">
                    <a16:creationId xmlns:a16="http://schemas.microsoft.com/office/drawing/2014/main" id="{091D4C0B-34A9-3F45-F3F6-9F188B5DE656}"/>
                  </a:ext>
                </a:extLst>
              </p:cNvPr>
              <p:cNvSpPr/>
              <p:nvPr/>
            </p:nvSpPr>
            <p:spPr>
              <a:xfrm rot="13090487">
                <a:off x="6801478" y="3240740"/>
                <a:ext cx="368392" cy="436133"/>
              </a:xfrm>
              <a:prstGeom prst="triangl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DED1F812-7377-0BE1-D6ED-6CF5838582A1}"/>
                  </a:ext>
                </a:extLst>
              </p:cNvPr>
              <p:cNvGrpSpPr/>
              <p:nvPr/>
            </p:nvGrpSpPr>
            <p:grpSpPr>
              <a:xfrm rot="1323749">
                <a:off x="2978410" y="3510882"/>
                <a:ext cx="438332" cy="122999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9F6A34CF-657E-8D04-CE9F-F125F4C8FC4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2" name="Flowchart: Manual Operation 131">
                  <a:extLst>
                    <a:ext uri="{FF2B5EF4-FFF2-40B4-BE49-F238E27FC236}">
                      <a16:creationId xmlns:a16="http://schemas.microsoft.com/office/drawing/2014/main" id="{F774F9E7-3C33-917C-CFA6-5101E91E962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F1339BC-B8F0-6966-8EA8-0B3AEF6F86EE}"/>
                  </a:ext>
                </a:extLst>
              </p:cNvPr>
              <p:cNvSpPr/>
              <p:nvPr/>
            </p:nvSpPr>
            <p:spPr>
              <a:xfrm>
                <a:off x="2118546" y="811982"/>
                <a:ext cx="10499154" cy="5789007"/>
              </a:xfrm>
              <a:custGeom>
                <a:avLst/>
                <a:gdLst>
                  <a:gd name="connsiteX0" fmla="*/ 0 w 10499154"/>
                  <a:gd name="connsiteY0" fmla="*/ 0 h 5789007"/>
                  <a:gd name="connsiteX1" fmla="*/ 10499154 w 10499154"/>
                  <a:gd name="connsiteY1" fmla="*/ 0 h 5789007"/>
                  <a:gd name="connsiteX2" fmla="*/ 10499154 w 10499154"/>
                  <a:gd name="connsiteY2" fmla="*/ 5789007 h 5789007"/>
                  <a:gd name="connsiteX3" fmla="*/ 9795264 w 10499154"/>
                  <a:gd name="connsiteY3" fmla="*/ 5789007 h 5789007"/>
                  <a:gd name="connsiteX4" fmla="*/ 9722901 w 10499154"/>
                  <a:gd name="connsiteY4" fmla="*/ 5657439 h 5789007"/>
                  <a:gd name="connsiteX5" fmla="*/ 9611068 w 10499154"/>
                  <a:gd name="connsiteY5" fmla="*/ 5486400 h 5789007"/>
                  <a:gd name="connsiteX6" fmla="*/ 9446608 w 10499154"/>
                  <a:gd name="connsiteY6" fmla="*/ 5341675 h 5789007"/>
                  <a:gd name="connsiteX7" fmla="*/ 9104530 w 10499154"/>
                  <a:gd name="connsiteY7" fmla="*/ 5137744 h 5789007"/>
                  <a:gd name="connsiteX8" fmla="*/ 8670354 w 10499154"/>
                  <a:gd name="connsiteY8" fmla="*/ 4993019 h 5789007"/>
                  <a:gd name="connsiteX9" fmla="*/ 8242757 w 10499154"/>
                  <a:gd name="connsiteY9" fmla="*/ 4775931 h 5789007"/>
                  <a:gd name="connsiteX10" fmla="*/ 7749376 w 10499154"/>
                  <a:gd name="connsiteY10" fmla="*/ 4624628 h 5789007"/>
                  <a:gd name="connsiteX11" fmla="*/ 7657278 w 10499154"/>
                  <a:gd name="connsiteY11" fmla="*/ 4440432 h 5789007"/>
                  <a:gd name="connsiteX12" fmla="*/ 7525710 w 10499154"/>
                  <a:gd name="connsiteY12" fmla="*/ 4243079 h 5789007"/>
                  <a:gd name="connsiteX13" fmla="*/ 7302044 w 10499154"/>
                  <a:gd name="connsiteY13" fmla="*/ 3993100 h 5789007"/>
                  <a:gd name="connsiteX14" fmla="*/ 7019172 w 10499154"/>
                  <a:gd name="connsiteY14" fmla="*/ 3769433 h 5789007"/>
                  <a:gd name="connsiteX15" fmla="*/ 6532369 w 10499154"/>
                  <a:gd name="connsiteY15" fmla="*/ 3532610 h 5789007"/>
                  <a:gd name="connsiteX16" fmla="*/ 6131085 w 10499154"/>
                  <a:gd name="connsiteY16" fmla="*/ 3289209 h 5789007"/>
                  <a:gd name="connsiteX17" fmla="*/ 5539028 w 10499154"/>
                  <a:gd name="connsiteY17" fmla="*/ 2828720 h 5789007"/>
                  <a:gd name="connsiteX18" fmla="*/ 4914078 w 10499154"/>
                  <a:gd name="connsiteY18" fmla="*/ 2473485 h 5789007"/>
                  <a:gd name="connsiteX19" fmla="*/ 4539108 w 10499154"/>
                  <a:gd name="connsiteY19" fmla="*/ 2012996 h 5789007"/>
                  <a:gd name="connsiteX20" fmla="*/ 4150982 w 10499154"/>
                  <a:gd name="connsiteY20" fmla="*/ 1473566 h 5789007"/>
                  <a:gd name="connsiteX21" fmla="*/ 3519454 w 10499154"/>
                  <a:gd name="connsiteY21" fmla="*/ 980184 h 5789007"/>
                  <a:gd name="connsiteX22" fmla="*/ 2466907 w 10499154"/>
                  <a:gd name="connsiteY22" fmla="*/ 697313 h 5789007"/>
                  <a:gd name="connsiteX23" fmla="*/ 1289370 w 10499154"/>
                  <a:gd name="connsiteY23" fmla="*/ 605215 h 5789007"/>
                  <a:gd name="connsiteX24" fmla="*/ 6579 w 10499154"/>
                  <a:gd name="connsiteY24" fmla="*/ 519695 h 5789007"/>
                  <a:gd name="connsiteX25" fmla="*/ 0 w 10499154"/>
                  <a:gd name="connsiteY25" fmla="*/ 0 h 578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99154" h="5789007">
                    <a:moveTo>
                      <a:pt x="0" y="0"/>
                    </a:moveTo>
                    <a:lnTo>
                      <a:pt x="10499154" y="0"/>
                    </a:lnTo>
                    <a:lnTo>
                      <a:pt x="10499154" y="5789007"/>
                    </a:lnTo>
                    <a:lnTo>
                      <a:pt x="9795264" y="5789007"/>
                    </a:lnTo>
                    <a:lnTo>
                      <a:pt x="9722901" y="5657439"/>
                    </a:lnTo>
                    <a:lnTo>
                      <a:pt x="9611068" y="5486400"/>
                    </a:lnTo>
                    <a:lnTo>
                      <a:pt x="9446608" y="5341675"/>
                    </a:lnTo>
                    <a:lnTo>
                      <a:pt x="9104530" y="5137744"/>
                    </a:lnTo>
                    <a:lnTo>
                      <a:pt x="8670354" y="4993019"/>
                    </a:lnTo>
                    <a:lnTo>
                      <a:pt x="8242757" y="4775931"/>
                    </a:lnTo>
                    <a:lnTo>
                      <a:pt x="7749376" y="4624628"/>
                    </a:lnTo>
                    <a:lnTo>
                      <a:pt x="7657278" y="4440432"/>
                    </a:lnTo>
                    <a:lnTo>
                      <a:pt x="7525710" y="4243079"/>
                    </a:lnTo>
                    <a:lnTo>
                      <a:pt x="7302044" y="3993100"/>
                    </a:lnTo>
                    <a:lnTo>
                      <a:pt x="7019172" y="3769433"/>
                    </a:lnTo>
                    <a:lnTo>
                      <a:pt x="6532369" y="3532610"/>
                    </a:lnTo>
                    <a:lnTo>
                      <a:pt x="6131085" y="3289209"/>
                    </a:lnTo>
                    <a:lnTo>
                      <a:pt x="5539028" y="2828720"/>
                    </a:lnTo>
                    <a:lnTo>
                      <a:pt x="4914078" y="2473485"/>
                    </a:lnTo>
                    <a:lnTo>
                      <a:pt x="4539108" y="2012996"/>
                    </a:lnTo>
                    <a:lnTo>
                      <a:pt x="4150982" y="1473566"/>
                    </a:lnTo>
                    <a:lnTo>
                      <a:pt x="3519454" y="980184"/>
                    </a:lnTo>
                    <a:lnTo>
                      <a:pt x="2466907" y="697313"/>
                    </a:lnTo>
                    <a:lnTo>
                      <a:pt x="1289370" y="605215"/>
                    </a:lnTo>
                    <a:lnTo>
                      <a:pt x="6579" y="519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97D0D79B-631A-9F07-F396-49388488149A}"/>
                  </a:ext>
                </a:extLst>
              </p:cNvPr>
              <p:cNvGrpSpPr/>
              <p:nvPr/>
            </p:nvGrpSpPr>
            <p:grpSpPr>
              <a:xfrm rot="846442">
                <a:off x="8267371" y="491372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0E28121D-3640-33FC-F2CC-2FF2BBC00ED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6" name="Flowchart: Manual Operation 135">
                  <a:extLst>
                    <a:ext uri="{FF2B5EF4-FFF2-40B4-BE49-F238E27FC236}">
                      <a16:creationId xmlns:a16="http://schemas.microsoft.com/office/drawing/2014/main" id="{21B92522-FBDA-901C-4BD0-3F4CC41C18D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56CA0B4-9C08-F816-951B-68BC66DE90E1}"/>
                  </a:ext>
                </a:extLst>
              </p:cNvPr>
              <p:cNvGrpSpPr/>
              <p:nvPr/>
            </p:nvGrpSpPr>
            <p:grpSpPr>
              <a:xfrm rot="216018" flipH="1">
                <a:off x="9964718" y="60662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05FE27C-8281-B0AA-F643-216466BE603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9" name="Flowchart: Manual Operation 138">
                  <a:extLst>
                    <a:ext uri="{FF2B5EF4-FFF2-40B4-BE49-F238E27FC236}">
                      <a16:creationId xmlns:a16="http://schemas.microsoft.com/office/drawing/2014/main" id="{8EBB2EFA-182C-1D5D-BF65-146BA7D599A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66A6C737-CA11-905D-8CEB-9B7EBC7FF9C4}"/>
                  </a:ext>
                </a:extLst>
              </p:cNvPr>
              <p:cNvSpPr/>
              <p:nvPr/>
            </p:nvSpPr>
            <p:spPr>
              <a:xfrm>
                <a:off x="7973800" y="5499533"/>
                <a:ext cx="4370600" cy="11446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0B3E30D-145C-6638-77EC-600F111D5FC0}"/>
                  </a:ext>
                </a:extLst>
              </p:cNvPr>
              <p:cNvSpPr/>
              <p:nvPr/>
            </p:nvSpPr>
            <p:spPr>
              <a:xfrm>
                <a:off x="-5757638" y="5369095"/>
                <a:ext cx="18420488" cy="460489"/>
              </a:xfrm>
              <a:custGeom>
                <a:avLst/>
                <a:gdLst>
                  <a:gd name="connsiteX0" fmla="*/ 0 w 10341272"/>
                  <a:gd name="connsiteY0" fmla="*/ 118411 h 460489"/>
                  <a:gd name="connsiteX1" fmla="*/ 486803 w 10341272"/>
                  <a:gd name="connsiteY1" fmla="*/ 46049 h 460489"/>
                  <a:gd name="connsiteX2" fmla="*/ 815723 w 10341272"/>
                  <a:gd name="connsiteY2" fmla="*/ 111833 h 460489"/>
                  <a:gd name="connsiteX3" fmla="*/ 1170958 w 10341272"/>
                  <a:gd name="connsiteY3" fmla="*/ 39470 h 460489"/>
                  <a:gd name="connsiteX4" fmla="*/ 1565663 w 10341272"/>
                  <a:gd name="connsiteY4" fmla="*/ 19735 h 460489"/>
                  <a:gd name="connsiteX5" fmla="*/ 1815643 w 10341272"/>
                  <a:gd name="connsiteY5" fmla="*/ 98676 h 460489"/>
                  <a:gd name="connsiteX6" fmla="*/ 2295867 w 10341272"/>
                  <a:gd name="connsiteY6" fmla="*/ 59205 h 460489"/>
                  <a:gd name="connsiteX7" fmla="*/ 2355073 w 10341272"/>
                  <a:gd name="connsiteY7" fmla="*/ 65784 h 460489"/>
                  <a:gd name="connsiteX8" fmla="*/ 2657680 w 10341272"/>
                  <a:gd name="connsiteY8" fmla="*/ 177617 h 460489"/>
                  <a:gd name="connsiteX9" fmla="*/ 2743200 w 10341272"/>
                  <a:gd name="connsiteY9" fmla="*/ 203931 h 460489"/>
                  <a:gd name="connsiteX10" fmla="*/ 3210267 w 10341272"/>
                  <a:gd name="connsiteY10" fmla="*/ 124990 h 460489"/>
                  <a:gd name="connsiteX11" fmla="*/ 4216765 w 10341272"/>
                  <a:gd name="connsiteY11" fmla="*/ 0 h 460489"/>
                  <a:gd name="connsiteX12" fmla="*/ 4374647 w 10341272"/>
                  <a:gd name="connsiteY12" fmla="*/ 98676 h 460489"/>
                  <a:gd name="connsiteX13" fmla="*/ 4493059 w 10341272"/>
                  <a:gd name="connsiteY13" fmla="*/ 92097 h 460489"/>
                  <a:gd name="connsiteX14" fmla="*/ 4736460 w 10341272"/>
                  <a:gd name="connsiteY14" fmla="*/ 72362 h 460489"/>
                  <a:gd name="connsiteX15" fmla="*/ 4769352 w 10341272"/>
                  <a:gd name="connsiteY15" fmla="*/ 65784 h 460489"/>
                  <a:gd name="connsiteX16" fmla="*/ 5282469 w 10341272"/>
                  <a:gd name="connsiteY16" fmla="*/ 65784 h 460489"/>
                  <a:gd name="connsiteX17" fmla="*/ 5552184 w 10341272"/>
                  <a:gd name="connsiteY17" fmla="*/ 13156 h 460489"/>
                  <a:gd name="connsiteX18" fmla="*/ 5907418 w 10341272"/>
                  <a:gd name="connsiteY18" fmla="*/ 32892 h 460489"/>
                  <a:gd name="connsiteX19" fmla="*/ 6479741 w 10341272"/>
                  <a:gd name="connsiteY19" fmla="*/ 85519 h 460489"/>
                  <a:gd name="connsiteX20" fmla="*/ 6881024 w 10341272"/>
                  <a:gd name="connsiteY20" fmla="*/ 26313 h 460489"/>
                  <a:gd name="connsiteX21" fmla="*/ 7117847 w 10341272"/>
                  <a:gd name="connsiteY21" fmla="*/ 92097 h 460489"/>
                  <a:gd name="connsiteX22" fmla="*/ 7637542 w 10341272"/>
                  <a:gd name="connsiteY22" fmla="*/ 59205 h 460489"/>
                  <a:gd name="connsiteX23" fmla="*/ 7854630 w 10341272"/>
                  <a:gd name="connsiteY23" fmla="*/ 78941 h 460489"/>
                  <a:gd name="connsiteX24" fmla="*/ 7913836 w 10341272"/>
                  <a:gd name="connsiteY24" fmla="*/ 92097 h 460489"/>
                  <a:gd name="connsiteX25" fmla="*/ 8130923 w 10341272"/>
                  <a:gd name="connsiteY25" fmla="*/ 32892 h 460489"/>
                  <a:gd name="connsiteX26" fmla="*/ 8453266 w 10341272"/>
                  <a:gd name="connsiteY26" fmla="*/ 26313 h 460489"/>
                  <a:gd name="connsiteX27" fmla="*/ 8657197 w 10341272"/>
                  <a:gd name="connsiteY27" fmla="*/ 78941 h 460489"/>
                  <a:gd name="connsiteX28" fmla="*/ 8972961 w 10341272"/>
                  <a:gd name="connsiteY28" fmla="*/ 39470 h 460489"/>
                  <a:gd name="connsiteX29" fmla="*/ 9255833 w 10341272"/>
                  <a:gd name="connsiteY29" fmla="*/ 39470 h 460489"/>
                  <a:gd name="connsiteX30" fmla="*/ 9518969 w 10341272"/>
                  <a:gd name="connsiteY30" fmla="*/ 46049 h 460489"/>
                  <a:gd name="connsiteX31" fmla="*/ 10018929 w 10341272"/>
                  <a:gd name="connsiteY31" fmla="*/ 131568 h 460489"/>
                  <a:gd name="connsiteX32" fmla="*/ 10334693 w 10341272"/>
                  <a:gd name="connsiteY32" fmla="*/ 203931 h 460489"/>
                  <a:gd name="connsiteX33" fmla="*/ 10341272 w 10341272"/>
                  <a:gd name="connsiteY33" fmla="*/ 460489 h 460489"/>
                  <a:gd name="connsiteX34" fmla="*/ 0 w 10341272"/>
                  <a:gd name="connsiteY34" fmla="*/ 460489 h 460489"/>
                  <a:gd name="connsiteX35" fmla="*/ 0 w 10341272"/>
                  <a:gd name="connsiteY35" fmla="*/ 118411 h 46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41272" h="460489">
                    <a:moveTo>
                      <a:pt x="0" y="118411"/>
                    </a:moveTo>
                    <a:lnTo>
                      <a:pt x="486803" y="46049"/>
                    </a:lnTo>
                    <a:lnTo>
                      <a:pt x="815723" y="111833"/>
                    </a:lnTo>
                    <a:lnTo>
                      <a:pt x="1170958" y="39470"/>
                    </a:lnTo>
                    <a:lnTo>
                      <a:pt x="1565663" y="19735"/>
                    </a:lnTo>
                    <a:lnTo>
                      <a:pt x="1815643" y="98676"/>
                    </a:lnTo>
                    <a:lnTo>
                      <a:pt x="2295867" y="59205"/>
                    </a:lnTo>
                    <a:lnTo>
                      <a:pt x="2355073" y="65784"/>
                    </a:lnTo>
                    <a:lnTo>
                      <a:pt x="2657680" y="177617"/>
                    </a:lnTo>
                    <a:cubicBezTo>
                      <a:pt x="2720777" y="201278"/>
                      <a:pt x="2691936" y="193677"/>
                      <a:pt x="2743200" y="203931"/>
                    </a:cubicBezTo>
                    <a:lnTo>
                      <a:pt x="3210267" y="124990"/>
                    </a:lnTo>
                    <a:lnTo>
                      <a:pt x="4216765" y="0"/>
                    </a:lnTo>
                    <a:lnTo>
                      <a:pt x="4374647" y="98676"/>
                    </a:lnTo>
                    <a:lnTo>
                      <a:pt x="4493059" y="92097"/>
                    </a:lnTo>
                    <a:lnTo>
                      <a:pt x="4736460" y="72362"/>
                    </a:lnTo>
                    <a:lnTo>
                      <a:pt x="4769352" y="65784"/>
                    </a:lnTo>
                    <a:lnTo>
                      <a:pt x="5282469" y="65784"/>
                    </a:lnTo>
                    <a:lnTo>
                      <a:pt x="5552184" y="13156"/>
                    </a:lnTo>
                    <a:lnTo>
                      <a:pt x="5907418" y="32892"/>
                    </a:lnTo>
                    <a:lnTo>
                      <a:pt x="6479741" y="85519"/>
                    </a:lnTo>
                    <a:lnTo>
                      <a:pt x="6881024" y="26313"/>
                    </a:lnTo>
                    <a:lnTo>
                      <a:pt x="7117847" y="92097"/>
                    </a:lnTo>
                    <a:lnTo>
                      <a:pt x="7637542" y="59205"/>
                    </a:lnTo>
                    <a:lnTo>
                      <a:pt x="7854630" y="78941"/>
                    </a:lnTo>
                    <a:lnTo>
                      <a:pt x="7913836" y="92097"/>
                    </a:lnTo>
                    <a:lnTo>
                      <a:pt x="8130923" y="32892"/>
                    </a:lnTo>
                    <a:cubicBezTo>
                      <a:pt x="8317207" y="22542"/>
                      <a:pt x="8209803" y="26313"/>
                      <a:pt x="8453266" y="26313"/>
                    </a:cubicBezTo>
                    <a:lnTo>
                      <a:pt x="8657197" y="78941"/>
                    </a:lnTo>
                    <a:lnTo>
                      <a:pt x="8972961" y="39470"/>
                    </a:lnTo>
                    <a:lnTo>
                      <a:pt x="9255833" y="39470"/>
                    </a:lnTo>
                    <a:lnTo>
                      <a:pt x="9518969" y="46049"/>
                    </a:lnTo>
                    <a:lnTo>
                      <a:pt x="10018929" y="131568"/>
                    </a:lnTo>
                    <a:lnTo>
                      <a:pt x="10334693" y="203931"/>
                    </a:lnTo>
                    <a:lnTo>
                      <a:pt x="10341272" y="460489"/>
                    </a:lnTo>
                    <a:lnTo>
                      <a:pt x="0" y="460489"/>
                    </a:lnTo>
                    <a:lnTo>
                      <a:pt x="0" y="118411"/>
                    </a:lnTo>
                    <a:close/>
                  </a:path>
                </a:pathLst>
              </a:custGeom>
              <a:solidFill>
                <a:srgbClr val="BB8D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7538D845-5D97-8BF3-6DA3-B6AA623799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0141" y="4946080"/>
                <a:ext cx="1213374" cy="16498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6DD5EFE-0FAA-A987-D12D-8A962ADB3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898914" y="4353613"/>
                <a:ext cx="359468" cy="45832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10ADE69A-895A-6081-C44D-FA8F3D6B73F3}"/>
                  </a:ext>
                </a:extLst>
              </p:cNvPr>
              <p:cNvGrpSpPr/>
              <p:nvPr/>
            </p:nvGrpSpPr>
            <p:grpSpPr>
              <a:xfrm rot="10280348" flipH="1">
                <a:off x="2949839" y="167538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DCD177B4-C450-79C8-8068-052140CF3F3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46" name="Flowchart: Manual Operation 145">
                  <a:extLst>
                    <a:ext uri="{FF2B5EF4-FFF2-40B4-BE49-F238E27FC236}">
                      <a16:creationId xmlns:a16="http://schemas.microsoft.com/office/drawing/2014/main" id="{44E8B371-A248-8604-C2AE-C392DB6C4EE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1EF44EA7-7FB2-F74F-8EFD-1A2F5AD7CF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60526" y="1903095"/>
                <a:ext cx="232705" cy="941155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3366455-F07C-61A5-418C-E27FA5BB549A}"/>
                  </a:ext>
                </a:extLst>
              </p:cNvPr>
              <p:cNvGrpSpPr/>
              <p:nvPr/>
            </p:nvGrpSpPr>
            <p:grpSpPr>
              <a:xfrm>
                <a:off x="1938348" y="2252384"/>
                <a:ext cx="5969915" cy="2989215"/>
                <a:chOff x="1785948" y="2099984"/>
                <a:chExt cx="5969915" cy="2989215"/>
              </a:xfrm>
            </p:grpSpPr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84882CD8-CE07-F216-6AD8-191A77EDFC1E}"/>
                    </a:ext>
                  </a:extLst>
                </p:cNvPr>
                <p:cNvGrpSpPr/>
                <p:nvPr/>
              </p:nvGrpSpPr>
              <p:grpSpPr>
                <a:xfrm>
                  <a:off x="1785948" y="2724568"/>
                  <a:ext cx="1722619" cy="704432"/>
                  <a:chOff x="1920900" y="2724568"/>
                  <a:chExt cx="1307966" cy="596815"/>
                </a:xfrm>
              </p:grpSpPr>
              <p:sp>
                <p:nvSpPr>
                  <p:cNvPr id="180" name="Flowchart: Manual Operation 179">
                    <a:extLst>
                      <a:ext uri="{FF2B5EF4-FFF2-40B4-BE49-F238E27FC236}">
                        <a16:creationId xmlns:a16="http://schemas.microsoft.com/office/drawing/2014/main" id="{EAC2068E-8190-CAFB-0A37-A2E06487C93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76174" y="2869294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B9F0EF58-0121-C1C7-EBA1-126EC658A8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6719" y="3117086"/>
                    <a:ext cx="218821" cy="204297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0A3E802F-67EF-A1AE-CBA9-7FEE2FC348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045" y="3117086"/>
                    <a:ext cx="218821" cy="204297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1925DA17-28EE-A26E-2CDE-22F9932D16CC}"/>
                    </a:ext>
                  </a:extLst>
                </p:cNvPr>
                <p:cNvGrpSpPr/>
                <p:nvPr/>
              </p:nvGrpSpPr>
              <p:grpSpPr>
                <a:xfrm rot="20700000">
                  <a:off x="6240887" y="3510503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C983B196-9298-8BBE-1211-F6137A83FE07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75" name="Flowchart: Manual Operation 174">
                    <a:extLst>
                      <a:ext uri="{FF2B5EF4-FFF2-40B4-BE49-F238E27FC236}">
                        <a16:creationId xmlns:a16="http://schemas.microsoft.com/office/drawing/2014/main" id="{3ED2C987-4660-E191-BE4B-5DB9BFEC0B0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C9A19D6-7743-BF42-CA15-B5BF0263C062}"/>
                    </a:ext>
                  </a:extLst>
                </p:cNvPr>
                <p:cNvGrpSpPr/>
                <p:nvPr/>
              </p:nvGrpSpPr>
              <p:grpSpPr>
                <a:xfrm rot="10452052">
                  <a:off x="6173616" y="496120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86DE620F-4DBB-E845-3A98-D811425F1FFB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73" name="Flowchart: Manual Operation 172">
                    <a:extLst>
                      <a:ext uri="{FF2B5EF4-FFF2-40B4-BE49-F238E27FC236}">
                        <a16:creationId xmlns:a16="http://schemas.microsoft.com/office/drawing/2014/main" id="{6A90362D-5B10-DEFF-5D9C-45F22E29E4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9A473377-370A-F216-0476-10951A67E428}"/>
                    </a:ext>
                  </a:extLst>
                </p:cNvPr>
                <p:cNvGrpSpPr/>
                <p:nvPr/>
              </p:nvGrpSpPr>
              <p:grpSpPr>
                <a:xfrm rot="21149598" flipH="1">
                  <a:off x="4556261" y="3316017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B1DD4161-232D-F70F-1278-1E37718545F4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71" name="Flowchart: Manual Operation 170">
                    <a:extLst>
                      <a:ext uri="{FF2B5EF4-FFF2-40B4-BE49-F238E27FC236}">
                        <a16:creationId xmlns:a16="http://schemas.microsoft.com/office/drawing/2014/main" id="{5409AF15-2DC9-C0CB-6EC8-3F5582B489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071FE807-5FAE-184D-1E65-0C4941C87710}"/>
                    </a:ext>
                  </a:extLst>
                </p:cNvPr>
                <p:cNvGrpSpPr/>
                <p:nvPr/>
              </p:nvGrpSpPr>
              <p:grpSpPr>
                <a:xfrm rot="401509">
                  <a:off x="4229881" y="4476593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68" name="Oval 167">
                    <a:extLst>
                      <a:ext uri="{FF2B5EF4-FFF2-40B4-BE49-F238E27FC236}">
                        <a16:creationId xmlns:a16="http://schemas.microsoft.com/office/drawing/2014/main" id="{EC666F6E-8A41-EBAB-ACA9-A0263C5D11E6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9" name="Flowchart: Manual Operation 168">
                    <a:extLst>
                      <a:ext uri="{FF2B5EF4-FFF2-40B4-BE49-F238E27FC236}">
                        <a16:creationId xmlns:a16="http://schemas.microsoft.com/office/drawing/2014/main" id="{0314BC28-F135-3E0F-A414-0D8A4704348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E2E63A3D-95AB-AF60-811C-4C92B8CE9445}"/>
                    </a:ext>
                  </a:extLst>
                </p:cNvPr>
                <p:cNvGrpSpPr/>
                <p:nvPr/>
              </p:nvGrpSpPr>
              <p:grpSpPr>
                <a:xfrm rot="19204942" flipH="1">
                  <a:off x="5392111" y="2099984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B3F56AF0-74F6-9872-C8AD-5F292F6DAC85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7" name="Flowchart: Manual Operation 166">
                    <a:extLst>
                      <a:ext uri="{FF2B5EF4-FFF2-40B4-BE49-F238E27FC236}">
                        <a16:creationId xmlns:a16="http://schemas.microsoft.com/office/drawing/2014/main" id="{9D4FE497-5212-0EAC-9FB3-236FCF359E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6C1C70F9-844D-AD87-A073-409FAAC97E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30481" y="2319827"/>
                  <a:ext cx="1275173" cy="64210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2865CF3D-DDE8-FE30-D355-4422E3DCB0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72271" y="3117086"/>
                  <a:ext cx="477507" cy="18932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86317DD-E08F-041A-BB8F-4DBE182DF5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919849" y="3243768"/>
                  <a:ext cx="474642" cy="1143904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3B56F0CB-115D-F6E5-3E72-06509CF738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46727" y="4584537"/>
                  <a:ext cx="1317855" cy="40305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FD65659-C63D-C71E-1E84-ABE901053A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52285" y="3438797"/>
                  <a:ext cx="1113282" cy="170197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46BB73E5-5262-8839-DBFD-9152DC31C4D0}"/>
                    </a:ext>
                  </a:extLst>
                </p:cNvPr>
                <p:cNvGrpSpPr/>
                <p:nvPr/>
              </p:nvGrpSpPr>
              <p:grpSpPr>
                <a:xfrm rot="2221522">
                  <a:off x="7317531" y="3896952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2FC2AB01-AAA2-908F-C397-49662D346E1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65" name="Flowchart: Manual Operation 164">
                    <a:extLst>
                      <a:ext uri="{FF2B5EF4-FFF2-40B4-BE49-F238E27FC236}">
                        <a16:creationId xmlns:a16="http://schemas.microsoft.com/office/drawing/2014/main" id="{0E5CCFDF-E270-92E4-B931-084B600F53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B03B5445-28ED-F6D6-9245-9FAB29795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80813" y="3644184"/>
                  <a:ext cx="526951" cy="172496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4CCEC1BF-5AC8-B073-0C69-11A628EF5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607112" y="4084156"/>
                  <a:ext cx="833741" cy="77313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109D37FB-4B5E-BECD-54AD-AC58770E3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87574" y="3757396"/>
                  <a:ext cx="8082" cy="107914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66026" y="1369777"/>
            <a:ext cx="68816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0313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Geoffrey Hollinger: geoff.hollinger@oregonstate.edu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BACDF-893E-AE24-4A4F-CE018ACE1174}"/>
              </a:ext>
            </a:extLst>
          </p:cNvPr>
          <p:cNvSpPr/>
          <p:nvPr/>
        </p:nvSpPr>
        <p:spPr>
          <a:xfrm>
            <a:off x="8769096" y="1387070"/>
            <a:ext cx="1727675" cy="1727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905907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361E-E441-DAC8-3FED-2F0DED33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6BE56-AD25-500F-B5BA-6807D1903C4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82AD3-86DF-80A7-6F18-A845256CBCDD}"/>
              </a:ext>
            </a:extLst>
          </p:cNvPr>
          <p:cNvSpPr txBox="1"/>
          <p:nvPr/>
        </p:nvSpPr>
        <p:spPr>
          <a:xfrm>
            <a:off x="435935" y="1073888"/>
            <a:ext cx="105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64853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549061"/>
            <a:ext cx="3811981" cy="941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Deploying MRS in hazardous environments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FD9AA-24B1-4B22-D2EB-F88B67F5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704432"/>
            <a:chOff x="6183020" y="2325378"/>
            <a:chExt cx="2165979" cy="70443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0C1FE9-7B16-ADCC-8937-F563E7424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73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E6694E-5923-D22A-59CA-54ED80866015}"/>
                </a:ext>
              </a:extLst>
            </p:cNvPr>
            <p:cNvCxnSpPr>
              <a:cxnSpLocks/>
            </p:cNvCxnSpPr>
            <p:nvPr/>
          </p:nvCxnSpPr>
          <p:spPr>
            <a:xfrm>
              <a:off x="7617447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66879" y="2391164"/>
                <a:ext cx="1747365" cy="2354947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758C8-03A8-E857-B54A-60B9A42AB6A0}"/>
              </a:ext>
            </a:extLst>
          </p:cNvPr>
          <p:cNvSpPr/>
          <p:nvPr/>
        </p:nvSpPr>
        <p:spPr>
          <a:xfrm>
            <a:off x="10669777" y="3652079"/>
            <a:ext cx="534784" cy="534784"/>
          </a:xfrm>
          <a:prstGeom prst="ellipse">
            <a:avLst/>
          </a:prstGeom>
          <a:solidFill>
            <a:srgbClr val="FF9F9A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4D64B-0D25-B734-FE65-9C771146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E7D2F6B-2F73-4B33-5605-05CB945E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9B1E1F-89ED-78B3-34D6-1D33F26135FF}"/>
              </a:ext>
            </a:extLst>
          </p:cNvPr>
          <p:cNvGrpSpPr/>
          <p:nvPr/>
        </p:nvGrpSpPr>
        <p:grpSpPr>
          <a:xfrm>
            <a:off x="6183020" y="1700794"/>
            <a:ext cx="5969914" cy="2989215"/>
            <a:chOff x="1785949" y="2099984"/>
            <a:chExt cx="5969914" cy="29892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3C260C-B835-1F4D-2DB6-72B7169DEA07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71EA7B-D3B3-9D13-0E85-147380A0D308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032CC9-3A18-D6B1-D989-726093D5A9B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35" name="Flowchart: Manual Operation 34">
                  <a:extLst>
                    <a:ext uri="{FF2B5EF4-FFF2-40B4-BE49-F238E27FC236}">
                      <a16:creationId xmlns:a16="http://schemas.microsoft.com/office/drawing/2014/main" id="{5A5BE26A-C43A-E145-4F7B-945AFD23D21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23ECC3D-A419-0A9A-8600-1BC374B84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B4AE73-EF78-90F0-8523-D356B8E5F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AB04AE-0D6D-2833-024B-D643132E5A95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DC47C6F-671C-DD74-06BB-26BB805116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Flowchart: Manual Operation 29">
                <a:extLst>
                  <a:ext uri="{FF2B5EF4-FFF2-40B4-BE49-F238E27FC236}">
                    <a16:creationId xmlns:a16="http://schemas.microsoft.com/office/drawing/2014/main" id="{3C0B9955-7EFD-9897-6608-B216FBD96E2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3B945C-4214-62CE-81F3-775F7ED439A0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50F237-51D1-EC40-4F11-E18839B4A4E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7CB85EA9-5BDA-6856-837D-5F313B444A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B076CA-53D0-E96B-1768-6731BF036E46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F623DC-F7A3-AC7D-17DD-6A775BEF476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BD2EC7E-CDD8-7B20-6954-4F6484F57B2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9410F-C3A6-A34E-1E61-DC30AF12B0D7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F05C93-CEC0-CF7A-D3E9-5E51D20ECF6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Flowchart: Manual Operation 23">
                <a:extLst>
                  <a:ext uri="{FF2B5EF4-FFF2-40B4-BE49-F238E27FC236}">
                    <a16:creationId xmlns:a16="http://schemas.microsoft.com/office/drawing/2014/main" id="{3C36BADF-1420-DBE5-3140-389E6723EE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E2AD0C-B73C-7B4C-1565-A5002D9A42A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78D106-0C90-52E8-71D7-AA6D1745B84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2" name="Flowchart: Manual Operation 21">
                <a:extLst>
                  <a:ext uri="{FF2B5EF4-FFF2-40B4-BE49-F238E27FC236}">
                    <a16:creationId xmlns:a16="http://schemas.microsoft.com/office/drawing/2014/main" id="{A37BAD75-A8F1-24D6-7AAA-CCCCE02A42F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C29F8F-497A-6402-9EB2-AF674F6F2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78F8F5-C0F1-B5AF-EC9A-2226306373BE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2AEDE-8A14-2CB9-D256-275270E7C8A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30CC73-D84D-1465-A3A2-FB3A9F436E3E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1529A5-FEAD-23AF-FDA3-49349947FAB1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F7B476-0E6B-B105-3CC5-53EFDFF3A66F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45A5C1-591D-D778-572D-37BA9DD465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B1108F84-9AE0-28B8-7AFE-F5C9072A6CF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061DB0-F88E-C926-8E83-7A5BC467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2B1F4E-AC7F-A969-0D0B-36BB3DF06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E6BDC2-7520-22FF-B6D4-41038ABDFE06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3A26E2-4BD4-F980-35CE-6DA98F646EB0}"/>
              </a:ext>
            </a:extLst>
          </p:cNvPr>
          <p:cNvGrpSpPr/>
          <p:nvPr/>
        </p:nvGrpSpPr>
        <p:grpSpPr>
          <a:xfrm>
            <a:off x="8668697" y="1644448"/>
            <a:ext cx="3384502" cy="3097452"/>
            <a:chOff x="5596720" y="1878046"/>
            <a:chExt cx="3384502" cy="30974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99425D-4AEA-FD81-6201-4287649B58EF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0DD83F-6237-1510-AFA0-496AA8056400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A2C4506-7B51-1600-065E-4509A21DF45F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273F17-A29B-D9B9-5E1D-9D8BD1614E54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007CB1E-7F90-233B-F624-AEF2121DF51E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8A546C-BC64-AC95-9EF1-85075B0C8AE4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79DA1E-BD8F-00F6-0E3D-D5B9A0D3299D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22F074-DFB5-2670-D4AF-3D0C00614D94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D1F6C6-5FE1-DC7D-9BF8-A457D54E3431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EBD789-317F-CBE8-53E6-9DF12068C052}"/>
                </a:ext>
              </a:extLst>
            </p:cNvPr>
            <p:cNvCxnSpPr>
              <a:cxnSpLocks/>
            </p:cNvCxnSpPr>
            <p:nvPr/>
          </p:nvCxnSpPr>
          <p:spPr>
            <a:xfrm>
              <a:off x="5899580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473AF1-31C1-A6D5-6797-35CD3015B40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91D6D-B881-CC39-3FFE-914997E0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D8BB1A-81B2-767D-278A-79BD42F15FAB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27946-DB8F-880F-6F8D-24258EEDBD71}"/>
              </a:ext>
            </a:extLst>
          </p:cNvPr>
          <p:cNvGrpSpPr/>
          <p:nvPr/>
        </p:nvGrpSpPr>
        <p:grpSpPr>
          <a:xfrm>
            <a:off x="138803" y="1788496"/>
            <a:ext cx="5969914" cy="2989215"/>
            <a:chOff x="1785949" y="2099984"/>
            <a:chExt cx="5969914" cy="29892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C6E1BE-449E-4973-F649-594A9F1C9A8D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F223C4A-0EBD-62A6-34EC-3B1470A90BC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B6953EE-BCC7-8C5B-E452-38212F67ADB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86" name="Flowchart: Manual Operation 85">
                  <a:extLst>
                    <a:ext uri="{FF2B5EF4-FFF2-40B4-BE49-F238E27FC236}">
                      <a16:creationId xmlns:a16="http://schemas.microsoft.com/office/drawing/2014/main" id="{7879706D-0C0B-3A11-A14E-C41F04F100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154C7A2-861C-DD9E-2C58-844E81843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4C5FA8-33B8-184C-8D80-7B33439E6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DBCF96-67E9-5E45-A3E3-175702419B5F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D3AB79-7742-AE62-ED97-641EA5E21A0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Flowchart: Manual Operation 80">
                <a:extLst>
                  <a:ext uri="{FF2B5EF4-FFF2-40B4-BE49-F238E27FC236}">
                    <a16:creationId xmlns:a16="http://schemas.microsoft.com/office/drawing/2014/main" id="{50CE5B48-CFC2-FA8F-CAE2-7800CFB96F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A1F1AA-2F15-BDCF-9577-CD30ED8E31D1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983B13D-8926-E884-E961-485E93B22CD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Flowchart: Manual Operation 78">
                <a:extLst>
                  <a:ext uri="{FF2B5EF4-FFF2-40B4-BE49-F238E27FC236}">
                    <a16:creationId xmlns:a16="http://schemas.microsoft.com/office/drawing/2014/main" id="{4FA7C46C-8DA7-B159-FCF1-711928F208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6B4067-A314-4212-8E52-E79C1EF98E7A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3AC6A73-8BAE-8A66-6B4E-ED991F85038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7" name="Flowchart: Manual Operation 76">
                <a:extLst>
                  <a:ext uri="{FF2B5EF4-FFF2-40B4-BE49-F238E27FC236}">
                    <a16:creationId xmlns:a16="http://schemas.microsoft.com/office/drawing/2014/main" id="{24D4A5E5-CE00-8E88-BBD7-B466D8F9F4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4C16CD-E18E-3531-2BBD-2D18B67B65CE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34D8260-D214-BD21-44B7-73EDFCCF302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18F07C02-1DE4-EB43-3B13-F999EFA3BC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0B925D-E2A0-DC44-32EE-CA76735BF07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1873699-128C-1C49-6B31-4438B71B7DB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A9164BCF-9822-D40A-21C9-E1ABCCF1163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A8F64F-7F27-F3F5-DA64-68A0EA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19944-BDAB-67F9-DE6C-10CEF85E5C53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46D5AC-71FB-D5B6-341C-AD72C3E698E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1C1404-10A5-0209-FB04-F6BEC2E83B0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8FE4120-ECB6-00EC-FB39-380ACFAA8CC3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6FDA6F5-D0D5-B341-8A9D-6089701782A0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C44EA3-B090-D086-0FCB-99D4EDA490E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1" name="Flowchart: Manual Operation 70">
                <a:extLst>
                  <a:ext uri="{FF2B5EF4-FFF2-40B4-BE49-F238E27FC236}">
                    <a16:creationId xmlns:a16="http://schemas.microsoft.com/office/drawing/2014/main" id="{BA23E059-167A-FE18-E6E1-AD74F50B49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76AFFA-60B9-6079-C76E-0DBAE279F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54F709-E934-B230-71D4-C3C3A41CA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BFBA052-7437-446A-0CBF-6F3C1416D814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1EDBCD-FCDC-5900-6854-3A82BFD3C3D6}"/>
              </a:ext>
            </a:extLst>
          </p:cNvPr>
          <p:cNvGrpSpPr/>
          <p:nvPr/>
        </p:nvGrpSpPr>
        <p:grpSpPr>
          <a:xfrm>
            <a:off x="963348" y="1732150"/>
            <a:ext cx="5045634" cy="3097452"/>
            <a:chOff x="3813379" y="1963770"/>
            <a:chExt cx="5045634" cy="30974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1BA3B6C-A7EE-A1C6-D29D-B4DC8CB7D74C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E97F48E-12F4-04C4-67E5-C17377CF9426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68B6C6-7FB6-872F-20F4-48916A60B7D0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BFDAC59-EB39-0945-2895-563F3F653CB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6C4A26-BAB1-CA48-BA51-ECB426B8C89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571A24-7420-E32B-74EE-7BC3DFB0DF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81B008D-5680-50B8-4F81-52159591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C21AD8F-15BB-02C6-5C64-075DDFC17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2652628-FD7C-5032-2F77-5E27A46D254F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CDE2-1839-6AD1-072B-812F3A5A6ECC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540A71A-032F-F93C-F58F-AED7136B55AB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C48F0A-534C-5BE4-A0A7-DBBA7E673E8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547A93-0B70-AFE8-4521-4924849E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7BDC9-F300-B67F-08D1-5C15C7762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8E893F-9144-1F4B-0745-54C592C9C51D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942863F6-F5F8-A770-7C27-D3C5FEC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 err="1">
                <a:cs typeface="Times New Roman" panose="02020603050405020304" pitchFamily="18" charset="0"/>
              </a:rPr>
              <a:t>i</a:t>
            </a:r>
            <a:endParaRPr lang="en-US" sz="2400" b="1" i="1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97952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97952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Locally-optimal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72756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72756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Globally-optimal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C143C-A179-D685-B7C3-C61C31BF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D991791F-2A90-C11C-7AF6-D48E6C25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47A1C-83E6-F9D5-A9CB-965739A4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A698F-82E1-0C8F-BFB8-5D29207291A3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1E4869-F7D8-3028-3C20-557A5655CB52}"/>
              </a:ext>
            </a:extLst>
          </p:cNvPr>
          <p:cNvGrpSpPr/>
          <p:nvPr/>
        </p:nvGrpSpPr>
        <p:grpSpPr>
          <a:xfrm>
            <a:off x="3860292" y="1554480"/>
            <a:ext cx="6739665" cy="3973666"/>
            <a:chOff x="3860292" y="1554480"/>
            <a:chExt cx="6739665" cy="397366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4789EAC-6434-4690-20B6-FBCD7DA5A732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D4ED017-449F-3EAB-E5BB-81A7C6A8D133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3FCDB7-0BE9-E26F-FE7B-2DC3270329B6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5578EB-D575-E769-4CF6-F7B1B59EDBFD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D8A12-1FC6-D46D-4470-F5A2F4EC2F05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20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20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])</a:t>
                </a:r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BABBE83-3694-369C-0244-716B2CC45286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AA1152F7-471F-D92F-2555-28A0AF62313A}"/>
                  </a:ext>
                </a:extLst>
              </p:cNvPr>
              <p:cNvCxnSpPr>
                <a:endCxn id="9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8506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DC2F6BB3-CFF0-98A3-1E8B-55C51DAAE5EC}"/>
                  </a:ext>
                </a:extLst>
              </p:cNvPr>
              <p:cNvCxnSpPr>
                <a:stCxn id="17" idx="2"/>
                <a:endCxn id="9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09B40B7-1C8D-D6F6-5375-B920C38C42CF}"/>
                  </a:ext>
                </a:extLst>
              </p:cNvPr>
              <p:cNvCxnSpPr>
                <a:stCxn id="9" idx="2"/>
                <a:endCxn id="18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1F725570-E59B-10C5-B3EB-5C4BFA871916}"/>
                  </a:ext>
                </a:extLst>
              </p:cNvPr>
              <p:cNvCxnSpPr>
                <a:stCxn id="9" idx="1"/>
                <a:endCxn id="16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5965E29-F4F8-6E57-3BDE-82B8A9533CFB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19957CC-9E87-AA12-C992-BA5BAE01E43A}"/>
              </a:ext>
            </a:extLst>
          </p:cNvPr>
          <p:cNvCxnSpPr>
            <a:stCxn id="18" idx="3"/>
            <a:endCxn id="53" idx="2"/>
          </p:cNvCxnSpPr>
          <p:nvPr/>
        </p:nvCxnSpPr>
        <p:spPr>
          <a:xfrm flipV="1">
            <a:off x="7350218" y="3749422"/>
            <a:ext cx="2307491" cy="1554066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D524-B821-AAE8-8927-D51201D2A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EF5F158F-0F0C-C2E4-66F7-35D057F8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7E542-6BEE-ABE2-AC2D-CA1BDF8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EF8C0-46F1-3B53-1E48-6EA6DFB1DB4A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8E8BFD-DA17-0B82-BC64-8F59C31E9E7A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C36F28-284F-33E6-B45C-47B39F60B3C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56B030-96C1-FC3F-FE05-2C2475C1895D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F685D2-F00E-AD4E-2423-92ED6E6B2FC9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9129A5A-B22D-28EB-1A72-E258B2A0B60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E1B7207-3914-3749-A863-61A963DB0433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42C0CE-CBED-AFB9-4612-ADCA2C176936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C019BA-3BE2-8616-BA32-4CB1AC36580E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768454-2196-4C2B-7BF7-7C96FACD2757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CF1CC4EF-2AB4-99F3-1F66-FE28F49918F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5446A94-F0E2-537B-8637-5430E866D4EF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BE3933-B4DB-4192-4207-748E52F7A7C3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65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A4BE-C945-85A7-0884-2BD2DEFE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80DDA473-9FAF-EE02-9454-BEA143BD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9E63-F5A2-4343-87F5-84B30261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7B240-2148-9815-7878-C4A0DF8A7FF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2F2308-B369-EC4A-D136-2EEE9019FB11}"/>
              </a:ext>
            </a:extLst>
          </p:cNvPr>
          <p:cNvGrpSpPr/>
          <p:nvPr/>
        </p:nvGrpSpPr>
        <p:grpSpPr>
          <a:xfrm>
            <a:off x="6118266" y="1800555"/>
            <a:ext cx="5523952" cy="3256889"/>
            <a:chOff x="3860292" y="1554480"/>
            <a:chExt cx="6739665" cy="39736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713F5A-0458-ED5F-D6A7-93DD7D73105A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8026B31-769F-56ED-7D4F-3A7AA86F8098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1A44F3-717D-AC9C-D53A-1EB87B1E7F5B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16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20EC877-5A4C-0483-551D-8A6A808F2B80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Stored Plans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C710B0F-CBE7-5115-AFB2-02B67CB7029A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16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16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1600" i="1" dirty="0">
                    <a:cs typeface="Times New Roman" panose="02020603050405020304" pitchFamily="18" charset="0"/>
                  </a:rPr>
                  <a:t>])</a:t>
                </a:r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C33AD6F-597C-827C-E549-A52E5048F235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Candidate Plans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BFC148B5-5AF7-D1D5-D4E0-DE3C67D452AE}"/>
                  </a:ext>
                </a:extLst>
              </p:cNvPr>
              <p:cNvCxnSpPr>
                <a:endCxn id="14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9878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EDE933F-9D5F-1D55-8020-4D5EC3245785}"/>
                  </a:ext>
                </a:extLst>
              </p:cNvPr>
              <p:cNvCxnSpPr>
                <a:stCxn id="19" idx="2"/>
                <a:endCxn id="14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AE730F7-FFA4-0CCE-CFCC-0F73DD403942}"/>
                  </a:ext>
                </a:extLst>
              </p:cNvPr>
              <p:cNvCxnSpPr>
                <a:stCxn id="14" idx="2"/>
                <a:endCxn id="20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7FDFB5FB-155F-D0C9-05E7-BCFA086AF43C}"/>
                  </a:ext>
                </a:extLst>
              </p:cNvPr>
              <p:cNvCxnSpPr>
                <a:stCxn id="14" idx="1"/>
                <a:endCxn id="15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9B625E-F9F8-494C-5600-EA0F6669AE75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56CA1C8-0BBD-1EDB-E60E-E2F7EEA0FD78}"/>
              </a:ext>
            </a:extLst>
          </p:cNvPr>
          <p:cNvGrpSpPr/>
          <p:nvPr/>
        </p:nvGrpSpPr>
        <p:grpSpPr>
          <a:xfrm>
            <a:off x="1240798" y="2222793"/>
            <a:ext cx="3877539" cy="2395084"/>
            <a:chOff x="4234843" y="2028343"/>
            <a:chExt cx="3877539" cy="2395084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AF4BE0FA-FAE9-E7C7-46D1-FC3F82F01A0F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ED31142-7F1D-C8A0-9088-92AB43C9B320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FC52D2E-769E-67DF-9928-5791A92215CB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CFC52D2E-769E-67DF-9928-5791A92215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CB05134-8F45-D490-ACC8-EA36B4B7ED91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FCB05134-8F45-D490-ACC8-EA36B4B7ED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6D96F9E6-7CAE-4C76-5304-2B9100E8EA3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6D96F9E6-7CAE-4C76-5304-2B9100E8EA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A4876DC-62C5-67D2-DEF4-4423A227F817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A645BDF-63B2-D5ED-FB9B-F5A6DD75C653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FD104E9-FD23-84F4-A558-CF81BF29D509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FE9AD8E1-9AB9-C557-4582-EC74CE59DBEA}"/>
                </a:ext>
              </a:extLst>
            </p:cNvPr>
            <p:cNvCxnSpPr>
              <a:stCxn id="60" idx="2"/>
              <a:endCxn id="63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99BA707D-7ADC-38F6-D384-60CB69B6F627}"/>
                </a:ext>
              </a:extLst>
            </p:cNvPr>
            <p:cNvCxnSpPr>
              <a:stCxn id="60" idx="2"/>
              <a:endCxn id="62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0CADDDDF-4C09-07E0-7491-2203FF6B29F6}"/>
                </a:ext>
              </a:extLst>
            </p:cNvPr>
            <p:cNvCxnSpPr>
              <a:stCxn id="60" idx="2"/>
              <a:endCxn id="61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489331-EB75-D510-514E-A969333E954B}"/>
              </a:ext>
            </a:extLst>
          </p:cNvPr>
          <p:cNvCxnSpPr>
            <a:cxnSpLocks/>
            <a:stCxn id="62" idx="3"/>
            <a:endCxn id="15" idx="1"/>
          </p:cNvCxnSpPr>
          <p:nvPr/>
        </p:nvCxnSpPr>
        <p:spPr>
          <a:xfrm flipV="1">
            <a:off x="4602389" y="2665200"/>
            <a:ext cx="2182936" cy="1728019"/>
          </a:xfrm>
          <a:prstGeom prst="bentConnector3">
            <a:avLst>
              <a:gd name="adj1" fmla="val 44973"/>
            </a:avLst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924AB6A-7714-B420-5C2A-7E302F928B22}"/>
              </a:ext>
            </a:extLst>
          </p:cNvPr>
          <p:cNvCxnSpPr>
            <a:cxnSpLocks/>
            <a:stCxn id="20" idx="3"/>
            <a:endCxn id="11" idx="2"/>
          </p:cNvCxnSpPr>
          <p:nvPr/>
        </p:nvCxnSpPr>
        <p:spPr>
          <a:xfrm flipV="1">
            <a:off x="8978673" y="3599569"/>
            <a:ext cx="1891262" cy="1273741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6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408</TotalTime>
  <Words>385</Words>
  <Application>Microsoft Office PowerPoint</Application>
  <PresentationFormat>Widescreen</PresentationFormat>
  <Paragraphs>130</Paragraphs>
  <Slides>14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</cp:revision>
  <dcterms:created xsi:type="dcterms:W3CDTF">2025-05-05T17:12:51Z</dcterms:created>
  <dcterms:modified xsi:type="dcterms:W3CDTF">2025-05-06T18:56:36Z</dcterms:modified>
</cp:coreProperties>
</file>